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>
        <p:scale>
          <a:sx n="47" d="100"/>
          <a:sy n="47" d="100"/>
        </p:scale>
        <p:origin x="-97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581128"/>
            <a:ext cx="536064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t-RU" dirty="0" smtClean="0"/>
              <a:t>Гафиятуллин Нияз,</a:t>
            </a:r>
          </a:p>
          <a:p>
            <a:pPr algn="l"/>
            <a:r>
              <a:rPr lang="tt-RU" dirty="0" smtClean="0"/>
              <a:t>Директор МАОУ “Гимназия №19” Приволжского района г.Казани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М</a:t>
            </a:r>
            <a:r>
              <a:rPr lang="en-US" sz="4800" b="1" dirty="0" smtClean="0"/>
              <a:t>aster of Education in International Education</a:t>
            </a:r>
            <a:r>
              <a:rPr lang="tt-RU" sz="4800" b="1" dirty="0" smtClean="0"/>
              <a:t> </a:t>
            </a:r>
            <a:r>
              <a:rPr lang="en-US" sz="4800" b="1" dirty="0" smtClean="0"/>
              <a:t>Administration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-99392"/>
            <a:ext cx="8229600" cy="3024335"/>
          </a:xfrm>
        </p:spPr>
        <p:txBody>
          <a:bodyPr/>
          <a:lstStyle/>
          <a:p>
            <a:pPr algn="ctr">
              <a:buNone/>
            </a:pPr>
            <a:r>
              <a:rPr lang="en-US" sz="4000" b="1" u="sng" dirty="0" smtClean="0"/>
              <a:t>Endicott </a:t>
            </a:r>
            <a:r>
              <a:rPr lang="en-US" sz="4000" b="1" u="sng" dirty="0" err="1" smtClean="0"/>
              <a:t>Colledge</a:t>
            </a:r>
            <a:endParaRPr lang="en-US" sz="4000" b="1" u="sng" dirty="0" smtClean="0"/>
          </a:p>
          <a:p>
            <a:pPr algn="ctr">
              <a:buNone/>
            </a:pPr>
            <a:r>
              <a:rPr lang="en-US" u="sng" dirty="0" smtClean="0"/>
              <a:t>Van Loan School of Graduate and </a:t>
            </a:r>
            <a:r>
              <a:rPr lang="en-US" u="sng" dirty="0" err="1" smtClean="0"/>
              <a:t>Professionale</a:t>
            </a:r>
            <a:r>
              <a:rPr lang="en-US" u="sng" dirty="0" smtClean="0"/>
              <a:t> Studies</a:t>
            </a:r>
          </a:p>
          <a:p>
            <a:pPr>
              <a:buNone/>
            </a:pPr>
            <a:r>
              <a:rPr lang="en-US" u="sng" dirty="0" smtClean="0"/>
              <a:t>Location: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4962712" cy="2448272"/>
          </a:xfrm>
          <a:prstGeom prst="rect">
            <a:avLst/>
          </a:prstGeom>
          <a:noFill/>
        </p:spPr>
      </p:pic>
      <p:pic>
        <p:nvPicPr>
          <p:cNvPr id="1030" name="Picture 6" descr="http://www.swisslinx.org/wp-content/uploads/las-logo-300x9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0568" y="2619171"/>
            <a:ext cx="3963432" cy="1241877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 l="25178" t="31125" r="25014" b="19657"/>
          <a:stretch>
            <a:fillRect/>
          </a:stretch>
        </p:blipFill>
        <p:spPr bwMode="auto">
          <a:xfrm>
            <a:off x="4211960" y="4093074"/>
            <a:ext cx="4896544" cy="272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http://las.ch/summer/images/vill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725144"/>
            <a:ext cx="3810000" cy="2057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143000"/>
          </a:xfrm>
        </p:spPr>
        <p:txBody>
          <a:bodyPr/>
          <a:lstStyle/>
          <a:p>
            <a:r>
              <a:rPr lang="ru-RU" dirty="0" smtClean="0"/>
              <a:t>География участников</a:t>
            </a:r>
            <a:endParaRPr lang="ru-RU" dirty="0"/>
          </a:p>
        </p:txBody>
      </p:sp>
      <p:pic>
        <p:nvPicPr>
          <p:cNvPr id="4" name="Содержимое 3" descr="карта ми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17" t="3783" r="3301" b="5414"/>
          <a:stretch>
            <a:fillRect/>
          </a:stretch>
        </p:blipFill>
        <p:spPr>
          <a:xfrm>
            <a:off x="-60514" y="908720"/>
            <a:ext cx="9204514" cy="581337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MEd</a:t>
            </a:r>
            <a:r>
              <a:rPr lang="en-US" dirty="0" smtClean="0"/>
              <a:t> program: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School Leadership</a:t>
            </a:r>
          </a:p>
          <a:p>
            <a:r>
              <a:rPr lang="en-US" dirty="0" smtClean="0"/>
              <a:t>Innovative Practices in International Education Administration </a:t>
            </a:r>
          </a:p>
          <a:p>
            <a:r>
              <a:rPr lang="en-US" dirty="0" smtClean="0"/>
              <a:t>Measurement and Evaluation </a:t>
            </a:r>
          </a:p>
          <a:p>
            <a:r>
              <a:rPr lang="en-US" dirty="0" smtClean="0"/>
              <a:t>Negotiation, Communication and Mediation to Improve Schools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Leadership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562673" y="1556792"/>
            <a:ext cx="4041775" cy="39512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School management = school leadership</a:t>
            </a:r>
          </a:p>
          <a:p>
            <a:r>
              <a:rPr lang="en-US" sz="2800" dirty="0" smtClean="0"/>
              <a:t>School is not </a:t>
            </a:r>
            <a:r>
              <a:rPr lang="en-US" sz="2800" dirty="0" err="1" smtClean="0"/>
              <a:t>Ferarri</a:t>
            </a:r>
            <a:r>
              <a:rPr lang="en-US" sz="2800" dirty="0" smtClean="0"/>
              <a:t>, school is </a:t>
            </a:r>
            <a:r>
              <a:rPr lang="en-US" sz="2800" dirty="0" err="1" smtClean="0"/>
              <a:t>cargoesheep</a:t>
            </a:r>
            <a:endParaRPr lang="en-US" sz="2800" dirty="0" smtClean="0"/>
          </a:p>
          <a:p>
            <a:r>
              <a:rPr lang="en-US" sz="2800" dirty="0" smtClean="0"/>
              <a:t>Managers get other people to do; leaders get other people to want to do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ru-RU" sz="2800" dirty="0"/>
          </a:p>
        </p:txBody>
      </p:sp>
      <p:pic>
        <p:nvPicPr>
          <p:cNvPr id="15363" name="Picture 3" descr="G:\foto\Endicott\100D3000\DSC_0135.JPG"/>
          <p:cNvPicPr>
            <a:picLocks noChangeAspect="1" noChangeArrowheads="1"/>
          </p:cNvPicPr>
          <p:nvPr/>
        </p:nvPicPr>
        <p:blipFill>
          <a:blip r:embed="rId2" cstate="print"/>
          <a:srcRect l="15063" t="7055" r="26544"/>
          <a:stretch>
            <a:fillRect/>
          </a:stretch>
        </p:blipFill>
        <p:spPr bwMode="auto">
          <a:xfrm>
            <a:off x="395536" y="1700808"/>
            <a:ext cx="3707904" cy="395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Innovative Practices in International Education Administration</a:t>
            </a:r>
            <a:endParaRPr lang="ru-RU" dirty="0"/>
          </a:p>
        </p:txBody>
      </p:sp>
      <p:pic>
        <p:nvPicPr>
          <p:cNvPr id="16386" name="Picture 2" descr="G:\foto\Endicott\100D3000\DSC_03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40000"/>
          </a:blip>
          <a:srcRect l="7398" r="7398"/>
          <a:stretch>
            <a:fillRect/>
          </a:stretch>
        </p:blipFill>
        <p:spPr bwMode="auto">
          <a:xfrm>
            <a:off x="107504" y="2878866"/>
            <a:ext cx="4824536" cy="3790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US" dirty="0" smtClean="0"/>
              <a:t>Measurement and Evaluation</a:t>
            </a:r>
            <a:endParaRPr lang="ru-RU" dirty="0"/>
          </a:p>
        </p:txBody>
      </p:sp>
      <p:pic>
        <p:nvPicPr>
          <p:cNvPr id="17410" name="Picture 2" descr="G:\foto\Endicott\100D3000\DSC_05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5104770" cy="34172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2132856"/>
            <a:ext cx="39239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Teacher evaluation system</a:t>
            </a:r>
          </a:p>
          <a:p>
            <a:endParaRPr lang="en-US" sz="2800" dirty="0" smtClean="0"/>
          </a:p>
          <a:p>
            <a:r>
              <a:rPr lang="en-US" sz="2800" dirty="0" smtClean="0"/>
              <a:t>Evaluation of innovations</a:t>
            </a:r>
          </a:p>
          <a:p>
            <a:endParaRPr lang="en-US" sz="2800" dirty="0" smtClean="0"/>
          </a:p>
          <a:p>
            <a:r>
              <a:rPr lang="en-US" sz="2800" dirty="0" smtClean="0"/>
              <a:t>Internal and external evaluation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Negotiation, Communication and Mediation to Improve Schools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1988840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Try to find “win-win” situation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Expand the pie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Focus ON INTERESTS, NOT POSITIONS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19459" name="Picture 3" descr="G:\foto\Endicott\Last day\DSC_0048.JPG"/>
          <p:cNvPicPr>
            <a:picLocks noChangeAspect="1" noChangeArrowheads="1"/>
          </p:cNvPicPr>
          <p:nvPr/>
        </p:nvPicPr>
        <p:blipFill>
          <a:blip r:embed="rId2" cstate="print"/>
          <a:srcRect l="9729" t="14446" r="6679"/>
          <a:stretch>
            <a:fillRect/>
          </a:stretch>
        </p:blipFill>
        <p:spPr bwMode="auto">
          <a:xfrm>
            <a:off x="122517" y="1979034"/>
            <a:ext cx="4953539" cy="3394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131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Мaster of Education in International Education Administration</vt:lpstr>
      <vt:lpstr>Презентация PowerPoint</vt:lpstr>
      <vt:lpstr>География участников</vt:lpstr>
      <vt:lpstr>MEd program:</vt:lpstr>
      <vt:lpstr>School Leadership</vt:lpstr>
      <vt:lpstr>Innovative Practices in International Education Administration</vt:lpstr>
      <vt:lpstr>Measurement and Evaluation</vt:lpstr>
      <vt:lpstr>Negotiation, Communication and Mediation to Improve Schools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 – күрсәтү алмашлыгы.</dc:title>
  <dc:creator>Niyaz</dc:creator>
  <cp:lastModifiedBy>Муртазина</cp:lastModifiedBy>
  <cp:revision>2</cp:revision>
  <dcterms:created xsi:type="dcterms:W3CDTF">2011-08-16T07:51:46Z</dcterms:created>
  <dcterms:modified xsi:type="dcterms:W3CDTF">2011-12-13T12:46:04Z</dcterms:modified>
</cp:coreProperties>
</file>